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6" r:id="rId6"/>
    <p:sldId id="262" r:id="rId7"/>
    <p:sldId id="263" r:id="rId8"/>
    <p:sldId id="267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Black" panose="00000A00000000000000" pitchFamily="2" charset="-52"/>
      <p:bold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  <p:embeddedFont>
      <p:font typeface="Montserrat SemiBold" panose="00000700000000000000" pitchFamily="2" charset="-52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A5B936-0932-4586-B555-D8DC9C5B626C}">
          <p14:sldIdLst>
            <p14:sldId id="257"/>
            <p14:sldId id="258"/>
            <p14:sldId id="259"/>
            <p14:sldId id="260"/>
            <p14:sldId id="266"/>
            <p14:sldId id="262"/>
            <p14:sldId id="263"/>
            <p14:sldId id="26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0647A2-1160-467D-93F0-5C450C278304}">
  <a:tblStyle styleId="{F90647A2-1160-467D-93F0-5C450C2783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98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3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3907-C038-90F1-18B2-D441BD6D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6441AB-B1CA-E0FB-586A-0FA804383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E44CB-BB3D-4048-A0EB-A6E3A5D2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87AD15-A53D-F6F7-E726-777E902B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0F43A-7A14-D8FB-7B3D-99B1FD6B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5523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ED8B2-E8B3-F39C-E629-AD0AF739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B11CF9-CEDC-08DF-B72B-5A46C6241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81AACE-2438-6FE2-5772-52E6B5C3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3A6C30-D5D5-0EF8-7393-93387BF2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A78DC-1865-F6C2-30FD-D2A752C1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7038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1B7C7A-CF2E-99FF-0B7C-3F5EA319A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8B5E4C-2965-619B-B034-99C62754E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EE8038-A710-499D-6FDC-6023BC05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373E4-0627-78B9-C6C1-30A3CA35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E6ED4-A1AC-ACD9-216A-3EEFA7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24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сетка_2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58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1B1B7-A12E-D26D-C629-B4689A6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2C0DBB-D2DC-0E68-B78A-4269357C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55D2A9-D2B8-48B9-7F0E-714F356F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8C5B04-A423-3C97-F71B-BE9EBDA2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56BF2-EF6E-DA9C-94D1-4C25B246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9174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F435B-DC83-31B6-DB16-D9DC19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6BEF12-E098-2D5B-4166-CAFCF98B0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30247E-C8A8-0BCA-0907-061532C3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F4246-0BCA-A8C6-FE73-333A7722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3A4C4-D9D8-7243-99E3-4142DF6C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9128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A64A8-4840-FABE-6B71-00DC0845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9ED96-CEF0-E505-ABDF-5A6CF0BD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84AE36-24FE-089E-07AB-16162D84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049A0-99BA-357C-A786-F5E53A32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48E9-6981-9A35-3AE5-DA524C1C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785F5-1354-214C-C946-79AB1A06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1992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2D0E8-012E-8D10-92AD-AADA520F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577564-979D-94B9-AE51-2659828C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6A2DB5-72A7-C5F8-20EB-6B4DA134B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4601DD-D90A-03E2-C9A4-461E7F8B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3C8A3C-6C19-F9C2-00CE-0B804E09F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233B73-8A83-1AC4-D7AF-D5D5E0FB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07F86E-6858-5D05-C123-D21363C7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6BB7D8-C5B2-0A11-18A8-975C3B17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341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51293-780A-A45E-D754-22FC95ED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DBB314-B379-52EE-DE57-75CA97A6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99BABE-81B5-A03B-3357-F90E3F59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1EFBB6-78E7-0594-D66D-9C78CEC6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9278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7F2949-D8C4-D324-33C9-9BE0C85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F81125-FDB0-1AE6-4D60-AF8F3D7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2D218D-A3C2-31F9-3FB4-CC4AAD97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9558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C0BAD-0902-0FF9-7E8C-5338885B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9D264-6080-B309-23AA-2E22D8CA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79911E-75ED-4580-96DF-1F5549AC7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6811B6-5F85-F7BE-B0FD-6E699B37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97967E-6611-6AC8-C236-ECA3B28D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280443-99D0-69A3-92A3-3B9957DC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1938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E84E4-29E5-BC21-0A89-AEF6925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ADDA51-6648-C7AC-62D6-B8163992C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18BBE1-A791-A3D4-9AB0-95EC55FA1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9BE12-11ED-F7BB-20D0-651D09F1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C2F15-B068-BCA5-5C70-D7F54A25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8A65E1-9638-AF94-FFFC-B967E497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11976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75846-CBEE-217A-FCDE-92E13AD4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03517-4884-6883-AD5C-4D46B077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62E8D-5F77-CB54-1037-B260FC597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860A-3200-48E7-AA0C-4281782E69CD}" type="datetimeFigureOut">
              <a:rPr lang="ru-RU" smtClean="0"/>
              <a:t>14.05.2023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CC542-E23A-0932-AD42-B611E3F5C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AD802-6BDD-ACF2-F23F-828FF7F33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711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60000" y="1612700"/>
            <a:ext cx="7795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60000" y="1527464"/>
            <a:ext cx="8424000" cy="19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Falling Fruits</a:t>
            </a:r>
            <a:r>
              <a:rPr lang="ru-RU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4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Будем рады ответить на ваши вопросы и получить обратную связь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5155575" y="2426325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2679825" y="2426325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255767" y="873856"/>
            <a:ext cx="7118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Сделать игру в жанре аркада, отсылающею в начало 0-ых, для людей желающих испытать чувство ностальгии. </a:t>
            </a:r>
            <a:endParaRPr sz="28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Программный файл</a:t>
            </a:r>
            <a:endParaRPr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Изображения</a:t>
            </a:r>
            <a:endParaRPr lang="ru-RU"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Файл </a:t>
            </a:r>
            <a:r>
              <a:rPr lang="en-US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ReadMe</a:t>
            </a:r>
            <a:endParaRPr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245AD-AA5D-01C1-2F4E-B315C3B2F95C}"/>
              </a:ext>
            </a:extLst>
          </p:cNvPr>
          <p:cNvSpPr txBox="1"/>
          <p:nvPr/>
        </p:nvSpPr>
        <p:spPr>
          <a:xfrm>
            <a:off x="265775" y="4161763"/>
            <a:ext cx="7118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Проект  собран  в  репозитории  на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(ссылка)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77050" y="823100"/>
            <a:ext cx="71187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«Falling Fruits» — 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классическая</a:t>
            </a: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игра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-аркада  про  персонажа  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   фрукты.  Персонаж  ходит  внизу  и  ловит,  падающие  с  деревьев,   фрукты.  Это новое представление  широко  известной  игры  «Ну-погоди»,  благодаря  этому  целевая  аудитория,  будет  разновозрастной.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есть  счётчик,  показывающий,  сколько  фруктов  собрал  персонаж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Яркие слайды,  сделанные  профессиональным  художником.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Нет  возрастного  ограничения.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334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предусмотрена   функция,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заканчивающая  игру,  когда  персонаж  соберёт  достаточно  фруктов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  Также  выводится текст,  оповещающий  </a:t>
            </a:r>
          </a:p>
          <a:p>
            <a:pPr lvl="0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об  окончании  игры.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3" y="1435863"/>
            <a:ext cx="5701552" cy="33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Falling Fruits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AA3C6F-4176-9719-64A3-6A77EA53D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54" y="1604682"/>
            <a:ext cx="4464422" cy="2853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8440850" y="162425"/>
            <a:ext cx="581118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0850" y="71412"/>
            <a:ext cx="598523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523BE-92DB-A751-95C5-03D80DAF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992" y="108359"/>
            <a:ext cx="5921056" cy="4906958"/>
          </a:xfrm>
          <a:prstGeom prst="rect">
            <a:avLst/>
          </a:prstGeom>
        </p:spPr>
      </p:pic>
      <p:sp>
        <p:nvSpPr>
          <p:cNvPr id="4" name="Google Shape;247;p34">
            <a:extLst>
              <a:ext uri="{FF2B5EF4-FFF2-40B4-BE49-F238E27FC236}">
                <a16:creationId xmlns:a16="http://schemas.microsoft.com/office/drawing/2014/main" id="{F520210D-7CB0-B77B-62FE-75BE266394F3}"/>
              </a:ext>
            </a:extLst>
          </p:cNvPr>
          <p:cNvSpPr txBox="1"/>
          <p:nvPr/>
        </p:nvSpPr>
        <p:spPr>
          <a:xfrm>
            <a:off x="191272" y="368562"/>
            <a:ext cx="2134941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Use – case</a:t>
            </a: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 диаграмма</a:t>
            </a: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96FC-C8AB-6EE8-5A51-6BF9907972D5}"/>
              </a:ext>
            </a:extLst>
          </p:cNvPr>
          <p:cNvSpPr txBox="1"/>
          <p:nvPr/>
        </p:nvSpPr>
        <p:spPr>
          <a:xfrm>
            <a:off x="153947" y="1305125"/>
            <a:ext cx="1978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Диаграмма, отображающая логику игры в виде блок-схемы.</a:t>
            </a:r>
          </a:p>
        </p:txBody>
      </p:sp>
    </p:spTree>
    <p:extLst>
      <p:ext uri="{BB962C8B-B14F-4D97-AF65-F5344CB8AC3E}">
        <p14:creationId xmlns:p14="http://schemas.microsoft.com/office/powerpoint/2010/main" val="329354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20775" y="843079"/>
            <a:ext cx="74382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Развивать  игру  в  следующих  направлениях: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добавить  фрукты-ловушки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,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выбор  сложности,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ограниченное  время  на  раунд,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карты,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ловушки  на  картах,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облики  персонажа  и  фруктов.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225</Words>
  <Application>Microsoft Office PowerPoint</Application>
  <PresentationFormat>Экран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Montserrat SemiBold</vt:lpstr>
      <vt:lpstr>Montserrat ExtraBold</vt:lpstr>
      <vt:lpstr>Montserrat</vt:lpstr>
      <vt:lpstr>Montserrat Black</vt:lpstr>
      <vt:lpstr>Calibri</vt:lpstr>
      <vt:lpstr>Arial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Algoritmika</cp:lastModifiedBy>
  <cp:revision>7</cp:revision>
  <dcterms:modified xsi:type="dcterms:W3CDTF">2023-05-14T12:23:49Z</dcterms:modified>
</cp:coreProperties>
</file>